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9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83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23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65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49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52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48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88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0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50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9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F1C5-20CC-4D37-8756-10159E56DE86}" type="datetimeFigureOut">
              <a:rPr lang="pl-PL" smtClean="0"/>
              <a:t>2019-09-03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1.png"/><Relationship Id="rId5" Type="http://schemas.openxmlformats.org/officeDocument/2006/relationships/image" Target="../media/image4.jpe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1374" y="1122363"/>
            <a:ext cx="9006625" cy="877498"/>
          </a:xfrm>
        </p:spPr>
        <p:txBody>
          <a:bodyPr>
            <a:noAutofit/>
          </a:bodyPr>
          <a:lstStyle/>
          <a:p>
            <a:r>
              <a:rPr lang="pl-PL" sz="4000" dirty="0" smtClean="0"/>
              <a:t>15 - lecie Ustawy o zatrudnieniu socjalnym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335660"/>
            <a:ext cx="9278982" cy="2764373"/>
          </a:xfrm>
        </p:spPr>
        <p:txBody>
          <a:bodyPr>
            <a:normAutofit fontScale="92500" lnSpcReduction="10000"/>
          </a:bodyPr>
          <a:lstStyle/>
          <a:p>
            <a:r>
              <a:rPr lang="pl-PL" sz="3600" b="1" dirty="0"/>
              <a:t>Centrum Integracji Społecznej </a:t>
            </a:r>
            <a:endParaRPr lang="pl-PL" sz="3600" b="1" dirty="0" smtClean="0"/>
          </a:p>
          <a:p>
            <a:r>
              <a:rPr lang="pl-PL" sz="3600" b="1" dirty="0" smtClean="0"/>
              <a:t>w Gdyni</a:t>
            </a:r>
            <a:r>
              <a:rPr lang="pl-PL" sz="3600" b="1" dirty="0"/>
              <a:t>, Sopocie, Gdańsku </a:t>
            </a:r>
            <a:r>
              <a:rPr lang="pl-PL" sz="3600" b="1" dirty="0" smtClean="0"/>
              <a:t>–</a:t>
            </a:r>
          </a:p>
          <a:p>
            <a:r>
              <a:rPr lang="pl-PL" sz="3600" b="1" dirty="0" smtClean="0"/>
              <a:t> </a:t>
            </a:r>
            <a:r>
              <a:rPr lang="pl-PL" sz="3600" b="1" dirty="0"/>
              <a:t>innowacyjne</a:t>
            </a:r>
            <a:br>
              <a:rPr lang="pl-PL" sz="3600" b="1" dirty="0"/>
            </a:br>
            <a:r>
              <a:rPr lang="pl-PL" sz="3600" b="1" dirty="0"/>
              <a:t>rozwiązania w obliczu zmieniającej się struktury uczestników</a:t>
            </a:r>
          </a:p>
          <a:p>
            <a:pPr algn="r"/>
            <a:r>
              <a:rPr lang="pl-PL" sz="1600" dirty="0" smtClean="0"/>
              <a:t>Przygotowała: Aleksandra Maj – TPBA koło gdańskie</a:t>
            </a:r>
          </a:p>
          <a:p>
            <a:pPr algn="r"/>
            <a:endParaRPr lang="pl-PL" sz="1600" dirty="0"/>
          </a:p>
        </p:txBody>
      </p:sp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</a:t>
            </a:r>
            <a:r>
              <a:rPr lang="pl-PL" dirty="0" smtClean="0"/>
              <a:t> lecie CIS w Sopocie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1419443"/>
            <a:ext cx="3696177" cy="277213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961" y="1379174"/>
            <a:ext cx="3803560" cy="285267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8445" y="1505895"/>
            <a:ext cx="4200703" cy="315052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8537" y="1453329"/>
            <a:ext cx="2620611" cy="393091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38284" y="3276712"/>
            <a:ext cx="1995068" cy="266009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185" y="3990182"/>
            <a:ext cx="3650989" cy="243779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063003" y="4017432"/>
            <a:ext cx="3593124" cy="23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668" y="1873415"/>
            <a:ext cx="5678509" cy="436903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 lecie CIS w Sopocie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24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 lecie CIS w Sopocie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1873415"/>
            <a:ext cx="2979471" cy="218585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226" y="1748420"/>
            <a:ext cx="2582825" cy="258282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274" y="1748420"/>
            <a:ext cx="2009775" cy="227647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21" y="3718323"/>
            <a:ext cx="5978356" cy="239134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3598" y="4375944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 lecie CIS w Sopocie – współpraca z pracodawcami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800" dirty="0" err="1" smtClean="0"/>
              <a:t>AmberPol</a:t>
            </a:r>
            <a:r>
              <a:rPr lang="pl-PL" sz="4800" dirty="0" smtClean="0"/>
              <a:t>, AQUA </a:t>
            </a:r>
            <a:r>
              <a:rPr lang="pl-PL" sz="4800" dirty="0"/>
              <a:t>– Sopot </a:t>
            </a:r>
            <a:r>
              <a:rPr lang="pl-PL" sz="4800" dirty="0" err="1"/>
              <a:t>Sp.z</a:t>
            </a:r>
            <a:r>
              <a:rPr lang="pl-PL" sz="4800" dirty="0"/>
              <a:t> </a:t>
            </a:r>
            <a:r>
              <a:rPr lang="pl-PL" sz="4800" dirty="0" smtClean="0"/>
              <a:t>o.o., Atelier </a:t>
            </a:r>
            <a:r>
              <a:rPr lang="pl-PL" sz="4800" dirty="0"/>
              <a:t>Stylu i Wizażu </a:t>
            </a:r>
            <a:r>
              <a:rPr lang="pl-PL" sz="4800" dirty="0" err="1"/>
              <a:t>Haute</a:t>
            </a:r>
            <a:r>
              <a:rPr lang="pl-PL" sz="4800" dirty="0"/>
              <a:t> </a:t>
            </a:r>
            <a:r>
              <a:rPr lang="pl-PL" sz="4800" dirty="0" err="1" smtClean="0"/>
              <a:t>Couture</a:t>
            </a:r>
            <a:r>
              <a:rPr lang="pl-PL" sz="4800" dirty="0" smtClean="0"/>
              <a:t>, Bar </a:t>
            </a:r>
            <a:r>
              <a:rPr lang="pl-PL" sz="4800" dirty="0"/>
              <a:t>Mleczny </a:t>
            </a:r>
            <a:r>
              <a:rPr lang="pl-PL" sz="4800" dirty="0" smtClean="0"/>
              <a:t>Domowy, Bar Smakosz, Bar Trendy – KEFIREK S.C., Dom </a:t>
            </a:r>
            <a:r>
              <a:rPr lang="pl-PL" sz="4800" dirty="0"/>
              <a:t>Dziecka „Na Wzgórzu” w </a:t>
            </a:r>
            <a:r>
              <a:rPr lang="pl-PL" sz="4800" dirty="0" smtClean="0"/>
              <a:t>Sopocie, Domu </a:t>
            </a:r>
            <a:r>
              <a:rPr lang="pl-PL" sz="4800" dirty="0"/>
              <a:t>Pomocy Społecznej w </a:t>
            </a:r>
            <a:r>
              <a:rPr lang="pl-PL" sz="4800" dirty="0" smtClean="0"/>
              <a:t>Sopocie, Drogeria Natura, Fundacja </a:t>
            </a:r>
            <a:r>
              <a:rPr lang="pl-PL" sz="4800" dirty="0"/>
              <a:t>„Niesiemy </a:t>
            </a:r>
            <a:r>
              <a:rPr lang="pl-PL" sz="4800" dirty="0" smtClean="0"/>
              <a:t>Pomoc”, Hotel </a:t>
            </a:r>
            <a:r>
              <a:rPr lang="pl-PL" sz="4800" dirty="0"/>
              <a:t>Różany </a:t>
            </a:r>
            <a:r>
              <a:rPr lang="pl-PL" sz="4800" dirty="0" smtClean="0"/>
              <a:t>Gaj, Hotel </a:t>
            </a:r>
            <a:r>
              <a:rPr lang="pl-PL" sz="4800" dirty="0"/>
              <a:t>Villa </a:t>
            </a:r>
            <a:r>
              <a:rPr lang="pl-PL" sz="4800" dirty="0" err="1" smtClean="0"/>
              <a:t>Baltica</a:t>
            </a:r>
            <a:r>
              <a:rPr lang="pl-PL" sz="4800" dirty="0" smtClean="0"/>
              <a:t>, Hotel </a:t>
            </a:r>
            <a:r>
              <a:rPr lang="pl-PL" sz="4800" dirty="0"/>
              <a:t>Villa </a:t>
            </a:r>
            <a:r>
              <a:rPr lang="pl-PL" sz="4800" dirty="0" err="1" smtClean="0"/>
              <a:t>Aqua</a:t>
            </a:r>
            <a:r>
              <a:rPr lang="pl-PL" sz="4800" dirty="0" smtClean="0"/>
              <a:t>, Hostel </a:t>
            </a:r>
            <a:r>
              <a:rPr lang="pl-PL" sz="4800" dirty="0"/>
              <a:t>R. </a:t>
            </a:r>
            <a:r>
              <a:rPr lang="pl-PL" sz="4800" dirty="0" smtClean="0"/>
              <a:t>Kolka, </a:t>
            </a:r>
            <a:r>
              <a:rPr lang="pl-PL" sz="4800" dirty="0" err="1" smtClean="0"/>
              <a:t>IntroStempel</a:t>
            </a:r>
            <a:r>
              <a:rPr lang="pl-PL" sz="4800" dirty="0" smtClean="0"/>
              <a:t>, Kokoszki </a:t>
            </a:r>
            <a:r>
              <a:rPr lang="pl-PL" sz="4800" dirty="0"/>
              <a:t>Prefabrykacja S.A. </a:t>
            </a:r>
            <a:r>
              <a:rPr lang="pl-PL" sz="4800" dirty="0" smtClean="0"/>
              <a:t>Pekabex, Kwiaciarnia </a:t>
            </a:r>
            <a:r>
              <a:rPr lang="pl-PL" sz="4800" dirty="0"/>
              <a:t>Tajemniczy Ogród, Sopot Marriott Resort &amp; </a:t>
            </a:r>
            <a:r>
              <a:rPr lang="pl-PL" sz="4800" dirty="0" smtClean="0"/>
              <a:t>Spa, Miejski </a:t>
            </a:r>
            <a:r>
              <a:rPr lang="pl-PL" sz="4800" dirty="0"/>
              <a:t>Ośrodek Pomocy Społecznej w </a:t>
            </a:r>
            <a:r>
              <a:rPr lang="pl-PL" sz="4800" dirty="0" smtClean="0"/>
              <a:t>Sopocie, </a:t>
            </a:r>
            <a:r>
              <a:rPr lang="pl-PL" sz="4800" dirty="0" err="1" smtClean="0"/>
              <a:t>Nutrica</a:t>
            </a:r>
            <a:r>
              <a:rPr lang="pl-PL" sz="4800" dirty="0" smtClean="0"/>
              <a:t> </a:t>
            </a:r>
            <a:r>
              <a:rPr lang="pl-PL" sz="4800" dirty="0"/>
              <a:t>Catering </a:t>
            </a:r>
            <a:r>
              <a:rPr lang="pl-PL" sz="4800" dirty="0" smtClean="0"/>
              <a:t>Dietetyczny, Orbis S.A. – Hotel Grand w Sopocie, EXPOSITE, Urząd Miasta Sopotu, Zespół Szkół Ogólnokształcących nr 1 w Gdyni, CNP sp. z o.o., MUST BAKE, PIKA, ATUT, Muzeum Archeologiczne w Gdańsku – oddział Grodzisko, CLEAN-BUD, RA Biuro Projektów, Gdańska Spółdzielnia Socjalna, PET FOOD 24, </a:t>
            </a:r>
            <a:r>
              <a:rPr lang="pl-PL" sz="4800" dirty="0" err="1" smtClean="0"/>
              <a:t>Pakar</a:t>
            </a:r>
            <a:r>
              <a:rPr lang="pl-PL" sz="4800" dirty="0" smtClean="0"/>
              <a:t> Service, Przedsiębiorstwo Dróg i Zieleni w Sopocie, GT Sport, Biuro Obsługi Budynków, PROSPERITY, Leroy Merlin Polska, ZOOKARINA, PBS, AMLUX, </a:t>
            </a:r>
            <a:endParaRPr lang="pl-PL" sz="4800" dirty="0"/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800" dirty="0"/>
              <a:t>Polski Komitet Pomocy Społecznej , Restauracja Koliba, Restauracja Zatoka Sztuki, Sanatorium Leśnik, Spółdzielnia Inwalidów Współpraca, Spółdzielnia Mieszkaniową Kamienny Potok w Sopocie, Spółdzielnia Niewidomych </a:t>
            </a:r>
            <a:r>
              <a:rPr lang="pl-PL" sz="4800" dirty="0" smtClean="0"/>
              <a:t>SINOL, </a:t>
            </a:r>
            <a:r>
              <a:rPr lang="pl-PL" sz="4800" dirty="0"/>
              <a:t>Spółdzielnia Socjalna Kooperacja, Spółdzielnia Socjalna Dwie Zmiany w Sopocie, Scena Kameralna Teatru Wybrzeże w Sopocie, Tesco, Trawnik Producent, Usługi gastronomiczno-plenerowe „Jaskółka”, Własnościowa Spółdzielnia Mieszkaniowa im. Adama Mickiewicza w Sopocie, Wojewódzki Zespół Reumatologiczny w Sopocie, Zakład Pracy Chronionej Jantar sp. z o.o., Żłobek Wesołe Żuczki, Bałtycka Agencja Artystyczna BART, </a:t>
            </a:r>
            <a:r>
              <a:rPr lang="pl-PL" sz="4800" dirty="0" smtClean="0"/>
              <a:t>Zakład Naprawy Obuwia, </a:t>
            </a:r>
            <a:r>
              <a:rPr lang="pl-PL" sz="4800" dirty="0" err="1" smtClean="0"/>
              <a:t>Buyout</a:t>
            </a:r>
            <a:r>
              <a:rPr lang="pl-PL" sz="4800" dirty="0" smtClean="0"/>
              <a:t> Invest, Żłobek Puchatek, </a:t>
            </a:r>
            <a:r>
              <a:rPr lang="pl-PL" sz="4800" dirty="0" err="1" smtClean="0"/>
              <a:t>Twinstar</a:t>
            </a:r>
            <a:r>
              <a:rPr lang="pl-PL" sz="4800" dirty="0" smtClean="0"/>
              <a:t>, </a:t>
            </a:r>
            <a:r>
              <a:rPr lang="pl-PL" sz="4800" dirty="0" err="1" smtClean="0"/>
              <a:t>Vehicle</a:t>
            </a:r>
            <a:r>
              <a:rPr lang="pl-PL" sz="4800" dirty="0" smtClean="0"/>
              <a:t> </a:t>
            </a:r>
            <a:r>
              <a:rPr lang="pl-PL" sz="4800" dirty="0" err="1" smtClean="0"/>
              <a:t>Care</a:t>
            </a:r>
            <a:r>
              <a:rPr lang="pl-PL" sz="4800" dirty="0" smtClean="0"/>
              <a:t> System, KFT, Stowarzyszenie Turystyczne Sopot, H 500, Zakład Oczyszczania Miasta w Sopocie, Przedszkole Fundacji Dobroczyńca, Caritas Archidiecezji Gdańskiej, Impresario, Apteka </a:t>
            </a:r>
            <a:r>
              <a:rPr lang="pl-PL" sz="4800" dirty="0" err="1" smtClean="0"/>
              <a:t>Gemini</a:t>
            </a:r>
            <a:r>
              <a:rPr lang="pl-PL" sz="4800" dirty="0" smtClean="0"/>
              <a:t>, Fundacja PRO CARITATE GEDANENSIS, Sopot Tenis Klub itd..</a:t>
            </a:r>
            <a:endParaRPr lang="pl-PL" sz="4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000" dirty="0" smtClean="0"/>
              <a:t>Dziękuję za uwagę i zapraszam na TORT!!!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2726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7754" r="77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 smtClean="0"/>
              <a:t>Centrum Integracji Społecznej </a:t>
            </a:r>
            <a:br>
              <a:rPr lang="pl-PL" sz="2000" dirty="0" smtClean="0"/>
            </a:br>
            <a:r>
              <a:rPr lang="pl-PL" sz="2000" dirty="0" smtClean="0"/>
              <a:t>w Gdańsku </a:t>
            </a:r>
          </a:p>
          <a:p>
            <a:endParaRPr lang="pl-PL" dirty="0"/>
          </a:p>
          <a:p>
            <a:r>
              <a:rPr lang="pl-PL" sz="2000" dirty="0" smtClean="0"/>
              <a:t>15 </a:t>
            </a:r>
            <a:r>
              <a:rPr lang="pl-PL" sz="2000" dirty="0"/>
              <a:t>września </a:t>
            </a:r>
            <a:r>
              <a:rPr lang="pl-PL" sz="2000" dirty="0" smtClean="0"/>
              <a:t>2008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135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Centrum Integracji Społecznej </a:t>
            </a:r>
          </a:p>
          <a:p>
            <a:r>
              <a:rPr lang="pl-PL" sz="2000" dirty="0" smtClean="0"/>
              <a:t>w Sopocie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1 październik 2014  </a:t>
            </a:r>
            <a:endParaRPr lang="pl-PL" sz="2000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2508" r="25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 smtClean="0"/>
              <a:t>Centrum Integracji Społecznej </a:t>
            </a:r>
          </a:p>
          <a:p>
            <a:r>
              <a:rPr lang="pl-PL" sz="2000" dirty="0" smtClean="0"/>
              <a:t>w Gdyni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  <a:p>
            <a:r>
              <a:rPr lang="pl-PL" sz="2000" dirty="0" smtClean="0"/>
              <a:t>1 grudzień 2016 </a:t>
            </a:r>
            <a:endParaRPr lang="pl-PL" sz="2000" dirty="0"/>
          </a:p>
          <a:p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10423" r="104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Zmieniająca się struktura uczestników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</a:t>
            </a:r>
            <a:r>
              <a:rPr lang="pl-PL" dirty="0" smtClean="0"/>
              <a:t>miana sytuacji gospodarczej Polski – rynek pracownika/ szansa</a:t>
            </a:r>
          </a:p>
          <a:p>
            <a:r>
              <a:rPr lang="pl-PL" dirty="0" smtClean="0"/>
              <a:t>Brak problemu bezrobocia – bardzo niskie wskaźniki w Trójmieście</a:t>
            </a:r>
          </a:p>
          <a:p>
            <a:r>
              <a:rPr lang="pl-PL" dirty="0" smtClean="0"/>
              <a:t>Zanikająca grupa uczestników kierowanych z tytułu długotrwałego bezrobocia</a:t>
            </a:r>
          </a:p>
          <a:p>
            <a:r>
              <a:rPr lang="pl-PL" dirty="0" smtClean="0"/>
              <a:t>Uczestnicy po kryzysie choroby psychicznej, zaburzenia osobowości </a:t>
            </a:r>
          </a:p>
          <a:p>
            <a:r>
              <a:rPr lang="pl-PL" dirty="0" smtClean="0"/>
              <a:t>Uczestnicy z niepełnosprawnościami, w tym niepełnosprawność intelektualna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61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Zmieniająca się struktura uczestników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Repatrianci</a:t>
            </a:r>
            <a:r>
              <a:rPr lang="pl-PL" dirty="0"/>
              <a:t>, </a:t>
            </a:r>
            <a:r>
              <a:rPr lang="pl-PL" dirty="0" smtClean="0"/>
              <a:t>uchodźcy –  uczestnicy ze słabą znajomością języka polskiego</a:t>
            </a:r>
          </a:p>
          <a:p>
            <a:r>
              <a:rPr lang="pl-PL" dirty="0" smtClean="0"/>
              <a:t>Uczestnicy z historią uzależnienia</a:t>
            </a:r>
          </a:p>
          <a:p>
            <a:r>
              <a:rPr lang="pl-PL" dirty="0"/>
              <a:t>Uczestnicy wieloproblemowi, noszący w swojej historii wiele powodów wykluczenia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84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to generuje nowe wyzwania/problemy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Rynek pracownika – pracodawcy uelastyczniają warunki pracy, otwierają się na grupy społeczne, o których nie chcieli wcześniej słyszeć</a:t>
            </a:r>
          </a:p>
          <a:p>
            <a:r>
              <a:rPr lang="pl-PL" dirty="0" smtClean="0"/>
              <a:t>Brak narzędzi i kompetencji do pracy z osobami chorymi psychicznie (brak specjalistycznych szkoleń i </a:t>
            </a:r>
            <a:r>
              <a:rPr lang="pl-PL" dirty="0" err="1" smtClean="0"/>
              <a:t>superwizji</a:t>
            </a:r>
            <a:r>
              <a:rPr lang="pl-PL" dirty="0" smtClean="0"/>
              <a:t> dla pracowników), niedostosowana forma zajęć, potrzebne nowe kanały ekspresji</a:t>
            </a:r>
          </a:p>
          <a:p>
            <a:r>
              <a:rPr lang="pl-PL" dirty="0" smtClean="0"/>
              <a:t>Praca z rodzinami/otoczeniem/pełnomocnikami/opiekunami prawnymi</a:t>
            </a:r>
          </a:p>
          <a:p>
            <a:r>
              <a:rPr lang="pl-PL" dirty="0" smtClean="0"/>
              <a:t>Trudności z utrzymaniem pracy na otwartym rynku </a:t>
            </a:r>
            <a:r>
              <a:rPr lang="pl-PL" dirty="0" smtClean="0"/>
              <a:t>pracy (ekonomia społeczna i solidarna)</a:t>
            </a:r>
            <a:endParaRPr lang="pl-PL" dirty="0" smtClean="0"/>
          </a:p>
          <a:p>
            <a:r>
              <a:rPr lang="pl-PL" dirty="0" smtClean="0"/>
              <a:t>Zwiększona rola reintegracji społecznej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19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przygotowaliśmy w odpowiedzi na zmieniającą się sytuację?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Sopocki Inkubator Przedsiębiorczości Społecznej – system naczyń połączonych – KIS-CIS-SS, zatrudnienie ze wsparciem, mieszkanie chronione, </a:t>
            </a:r>
            <a:r>
              <a:rPr lang="pl-PL" dirty="0" smtClean="0"/>
              <a:t>Sopockie Centrum Wsparcia i Integracji Cudzoziemców</a:t>
            </a:r>
            <a:endParaRPr lang="pl-PL" dirty="0" smtClean="0"/>
          </a:p>
          <a:p>
            <a:r>
              <a:rPr lang="pl-PL" dirty="0" err="1" smtClean="0"/>
              <a:t>Arterapia</a:t>
            </a:r>
            <a:r>
              <a:rPr lang="pl-PL" dirty="0" smtClean="0"/>
              <a:t> i warsztat rękodzieła – nowe kanały ekspresji</a:t>
            </a:r>
          </a:p>
          <a:p>
            <a:r>
              <a:rPr lang="pl-PL" dirty="0" smtClean="0"/>
              <a:t>Asystowanie, trening pracy, </a:t>
            </a:r>
            <a:r>
              <a:rPr lang="pl-PL" dirty="0" err="1" smtClean="0"/>
              <a:t>case</a:t>
            </a:r>
            <a:r>
              <a:rPr lang="pl-PL" dirty="0" smtClean="0"/>
              <a:t> </a:t>
            </a:r>
            <a:r>
              <a:rPr lang="pl-PL" dirty="0" err="1" smtClean="0"/>
              <a:t>managment</a:t>
            </a:r>
            <a:endParaRPr lang="pl-PL" dirty="0" smtClean="0"/>
          </a:p>
          <a:p>
            <a:r>
              <a:rPr lang="pl-PL" dirty="0" smtClean="0"/>
              <a:t>Współpraca partnerska i szerokie korzystanie z zasobów społeczności lokalnej</a:t>
            </a:r>
          </a:p>
          <a:p>
            <a:r>
              <a:rPr lang="pl-PL" dirty="0" smtClean="0"/>
              <a:t>Indywidualizacja wsparcia, rozproszenie realizacji warsztatów zawodowych</a:t>
            </a:r>
          </a:p>
          <a:p>
            <a:r>
              <a:rPr lang="pl-PL" dirty="0" smtClean="0"/>
              <a:t>Psychoterapia indywidualna</a:t>
            </a:r>
          </a:p>
        </p:txBody>
      </p:sp>
    </p:spTree>
    <p:extLst>
      <p:ext uri="{BB962C8B-B14F-4D97-AF65-F5344CB8AC3E}">
        <p14:creationId xmlns:p14="http://schemas.microsoft.com/office/powerpoint/2010/main" val="21579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Najważniejszy czynnik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Pracownicy – </a:t>
            </a:r>
            <a:r>
              <a:rPr lang="pl-PL" dirty="0" err="1" smtClean="0"/>
              <a:t>komptencje</a:t>
            </a:r>
            <a:r>
              <a:rPr lang="pl-PL" dirty="0" smtClean="0"/>
              <a:t> </a:t>
            </a:r>
            <a:r>
              <a:rPr lang="pl-PL" dirty="0" smtClean="0"/>
              <a:t>miękkie, talent, wyposażenie w narzędzia, wiedza, doświadczenia, duch zespołowy</a:t>
            </a:r>
          </a:p>
          <a:p>
            <a:r>
              <a:rPr lang="pl-PL" dirty="0" smtClean="0"/>
              <a:t>Atmosfera, duch miejsca, zasoby ludzkie</a:t>
            </a:r>
          </a:p>
          <a:p>
            <a:r>
              <a:rPr lang="pl-PL" dirty="0" smtClean="0"/>
              <a:t>Odpowiednia przestrzeń</a:t>
            </a:r>
          </a:p>
          <a:p>
            <a:r>
              <a:rPr lang="pl-PL" dirty="0" smtClean="0"/>
              <a:t>Bezpieczeństwo i </a:t>
            </a:r>
            <a:r>
              <a:rPr lang="pl-PL" dirty="0" smtClean="0"/>
              <a:t>akceptacja niezbędne do podjęcia ZMIANY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0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853</Words>
  <Application>Microsoft Office PowerPoint</Application>
  <PresentationFormat>Panoramiczny</PresentationFormat>
  <Paragraphs>73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Motyw pakietu Office</vt:lpstr>
      <vt:lpstr>15 - lecie Ustawy o zatrudnieniu socjalnym</vt:lpstr>
      <vt:lpstr>Prezentacja programu PowerPoint</vt:lpstr>
      <vt:lpstr>Prezentacja programu PowerPoint</vt:lpstr>
      <vt:lpstr>Prezentacja programu PowerPoint</vt:lpstr>
      <vt:lpstr>Zmieniająca się struktura uczestników</vt:lpstr>
      <vt:lpstr>Zmieniająca się struktura uczestników</vt:lpstr>
      <vt:lpstr>Jakie to generuje nowe wyzwania/problemy</vt:lpstr>
      <vt:lpstr>Co przygotowaliśmy w odpowiedzi na zmieniającą się sytuację?</vt:lpstr>
      <vt:lpstr>Najważniejszy czynnik </vt:lpstr>
      <vt:lpstr>5 lecie CIS w Sopocie</vt:lpstr>
      <vt:lpstr>5 lecie CIS w Sopocie</vt:lpstr>
      <vt:lpstr>5 lecie CIS w Sopocie</vt:lpstr>
      <vt:lpstr>5 lecie CIS w Sopocie – współpraca z pracodawcami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ASUS2</cp:lastModifiedBy>
  <cp:revision>47</cp:revision>
  <dcterms:created xsi:type="dcterms:W3CDTF">2019-07-23T10:33:49Z</dcterms:created>
  <dcterms:modified xsi:type="dcterms:W3CDTF">2019-09-03T08:05:48Z</dcterms:modified>
</cp:coreProperties>
</file>