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ACFD6-3525-4952-9C76-FB64F58C6B30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9B425-37CD-42E2-A40B-C49D13A4BB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00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C168-E748-42EF-B324-F0339CEFC3AD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A9AF5-430C-4A16-9A61-BA19D4A133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01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087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95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3800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59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556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399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865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51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79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2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579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080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16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9012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97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9AF5-430C-4A16-9A61-BA19D4A1330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11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953-09F9-4E98-941C-1E5F1BDF60B3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CCB-4F30-4511-9D16-BC25CED57D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055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953-09F9-4E98-941C-1E5F1BDF60B3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CCB-4F30-4511-9D16-BC25CED57D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24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953-09F9-4E98-941C-1E5F1BDF60B3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CCB-4F30-4511-9D16-BC25CED57D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58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953-09F9-4E98-941C-1E5F1BDF60B3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CCB-4F30-4511-9D16-BC25CED57D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58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953-09F9-4E98-941C-1E5F1BDF60B3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CCB-4F30-4511-9D16-BC25CED57D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63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953-09F9-4E98-941C-1E5F1BDF60B3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CCB-4F30-4511-9D16-BC25CED57D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9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953-09F9-4E98-941C-1E5F1BDF60B3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CCB-4F30-4511-9D16-BC25CED57D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21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953-09F9-4E98-941C-1E5F1BDF60B3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CCB-4F30-4511-9D16-BC25CED57D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15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953-09F9-4E98-941C-1E5F1BDF60B3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CCB-4F30-4511-9D16-BC25CED57D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23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953-09F9-4E98-941C-1E5F1BDF60B3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CCB-4F30-4511-9D16-BC25CED57D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23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953-09F9-4E98-941C-1E5F1BDF60B3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CCB-4F30-4511-9D16-BC25CED57D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74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DA953-09F9-4E98-941C-1E5F1BDF60B3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11CCB-4F30-4511-9D16-BC25CED57D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044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5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1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6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8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8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5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10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8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6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6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4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10502" cy="690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1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96"/>
            <a:ext cx="9476509" cy="71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5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5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27127" cy="69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77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16</Words>
  <Application>Microsoft Office PowerPoint</Application>
  <PresentationFormat>Pokaz na ekranie (4:3)</PresentationFormat>
  <Paragraphs>16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Bomba Martyna</dc:creator>
  <cp:lastModifiedBy>Maciej Kochanowski</cp:lastModifiedBy>
  <cp:revision>2</cp:revision>
  <cp:lastPrinted>2019-03-04T08:39:18Z</cp:lastPrinted>
  <dcterms:created xsi:type="dcterms:W3CDTF">2019-03-04T08:26:30Z</dcterms:created>
  <dcterms:modified xsi:type="dcterms:W3CDTF">2019-03-04T08:57:26Z</dcterms:modified>
</cp:coreProperties>
</file>